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C5B-67BA-4300-8243-99981F4A5B78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743C-AC1D-4463-82D4-0013420A5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9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0C5B-67BA-4300-8243-99981F4A5B78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3743C-AC1D-4463-82D4-0013420A5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2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spc="-15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О заключении</a:t>
            </a:r>
            <a:r>
              <a:rPr lang="en-US" sz="5400" b="0" i="0" spc="-15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 </a:t>
            </a:r>
            <a:r>
              <a:rPr lang="ru-RU" sz="5400" b="0" i="0" spc="-15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на проект закона Тульской области «Об исполнении бюджета Тульской области</a:t>
            </a:r>
            <a:r>
              <a:rPr lang="en-US" sz="5400" b="0" i="0" spc="-15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/>
            </a:r>
            <a:br>
              <a:rPr lang="en-US" sz="5400" b="0" i="0" spc="-15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</a:br>
            <a:r>
              <a:rPr lang="ru-RU" sz="5400" b="0" i="0" spc="-15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за 2018 год»</a:t>
            </a:r>
            <a:endParaRPr lang="ru-RU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58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341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577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исполнения основных показателей бюджета области (в %)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370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объема государственного долга </a:t>
            </a:r>
            <a:b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Тульской области за 2011-2018 годы (млн. руб.)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098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доходов бюджета в 2018 году           (млрд. рублей)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58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недоимки по региональным налогам                в 2018 году  (млн. рублей)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942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льгот (млн. руб.)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753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</a:t>
            </a:r>
            <a:r>
              <a:rPr lang="ru-RU" sz="4000" b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ru-RU" sz="4000" b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ГРБС (%) в 2018 году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629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551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/>
              <a:t>Структура межбюджетных трансфертов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590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О заключении на проект закона Тульской области «Об исполнении бюджета Тульской области за 2018 год»</vt:lpstr>
      <vt:lpstr>Динамика исполнения основных показателей бюджета области (в %) </vt:lpstr>
      <vt:lpstr>Изменение объема государственного долга  Тульской области за 2011-2018 годы (млн. руб.)</vt:lpstr>
      <vt:lpstr> Структура доходов бюджета в 2018 году           (млрд. рублей)</vt:lpstr>
      <vt:lpstr>Структура недоимки по региональным налогам                в 2018 году  (млн. рублей)</vt:lpstr>
      <vt:lpstr>Структура налоговых льгот (млн. руб.)</vt:lpstr>
      <vt:lpstr>Структура расходов по ГРБС (%) в 2018 году</vt:lpstr>
      <vt:lpstr>Презентация PowerPoint</vt:lpstr>
      <vt:lpstr>Структура межбюджетных трансфертов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заключении на проект закона Тульской области «Об исполнении бюджета Тульской области за 2018 год»</dc:title>
  <dc:creator>Тюрина Наталия Сергеевна</dc:creator>
  <cp:lastModifiedBy>Тюрина Наталия Сергеевна</cp:lastModifiedBy>
  <cp:revision>1</cp:revision>
  <dcterms:created xsi:type="dcterms:W3CDTF">2019-06-25T06:14:48Z</dcterms:created>
  <dcterms:modified xsi:type="dcterms:W3CDTF">2019-06-25T06:14:48Z</dcterms:modified>
</cp:coreProperties>
</file>